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Org chart [company]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</a:rPr>
              <a:t>As of: &lt;month year&gt; | Maintained by: &lt;role&gt;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52847" y="1234440"/>
            <a:ext cx="2286000" cy="68580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300" b="1">
                <a:solidFill>
                  <a:srgbClr val="1F2937"/>
                </a:solidFill>
              </a:rPr>
              <a:t>Managing director</a:t>
            </a:r>
          </a:p>
          <a:p>
            <a:pPr algn="ctr"/>
            <a:r>
              <a:rPr sz="11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5847" y="1920240"/>
            <a:ext cx="0" cy="132588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535527" y="2194560"/>
            <a:ext cx="2011680" cy="548640"/>
          </a:xfrm>
          <a:prstGeom prst="rect">
            <a:avLst/>
          </a:prstGeom>
          <a:solidFill>
            <a:srgbClr val="F3F4F6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Assistant / office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547207" y="2468880"/>
            <a:ext cx="548640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644487" y="2194560"/>
            <a:ext cx="2011680" cy="548640"/>
          </a:xfrm>
          <a:prstGeom prst="rect">
            <a:avLst/>
          </a:prstGeom>
          <a:solidFill>
            <a:srgbClr val="F3F4F6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Quality management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5847" y="2468880"/>
            <a:ext cx="548640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912467" y="3246120"/>
            <a:ext cx="8366760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91246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802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Sales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&lt;head&gt;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3347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9806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Inside sales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3347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9806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Field sales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3347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70138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46694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Engineering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&lt;head&gt;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62239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78698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Design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62239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78698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Production planning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62239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49030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25586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Production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&lt;head&gt;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41131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57590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Manufacturing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41131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57590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Warehouse / shipping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41131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027922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904478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Administration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&lt;head&gt;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20023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936482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Accounting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920023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936482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HR / IT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20023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58978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</a:rPr>
              <a:t>Copy or delete boxes; the lines move with them. Staff positions (left/right of the managing director) have no authority over the departments.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Template by wissa.ai - https://wissa.ai/en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Role overview for the org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</a:rPr>
              <a:t>One row per role, not per person. Mark roles nobody holds and people holding many roles.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280160"/>
          <a:ext cx="1124712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743200"/>
                <a:gridCol w="2103120"/>
                <a:gridCol w="2377440"/>
                <a:gridCol w="1920240"/>
              </a:tblGrid>
              <a:tr h="2743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Department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Role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Person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Reports to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Back-up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Managing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Shareholders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Head of 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Managing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Quote preparation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Head of 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Head of 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Managing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Incoming goods inspection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Head of 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Accounting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Head of 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IT 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 / external&gt;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Head of 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Template by wissa.ai - https://wissa.ai/en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Which type of org chart fits?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1124712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8229600"/>
              </a:tblGrid>
              <a:tr h="2743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E5E7E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Line organization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Every position has exactly one superior. Clear and simple - typical for small companies.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Line-and-staff organization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Line structure plus staff positions (e.g. QM, controlling) without authority that advise management. This template.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Multi-line organization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A position has several functional superiors. Short paths, but potential conflict when instructions contradict.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Matrix organization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Two lines cross, e.g. function and project or product. For project-driven firms; needs clear decision rules.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Template by wissa.ai - https://wissa.ai/en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 chart [company]</dc:title>
  <dc:subject/>
  <dc:creator>wissa.ai</dc:creator>
  <cp:keywords/>
  <dc:description/>
  <cp:lastModifiedBy>wissa.ai</cp:lastModifiedBy>
  <cp:revision>1</cp:revision>
  <dcterms:created xsi:type="dcterms:W3CDTF">2026-09-23T09:00:00Z</dcterms:created>
  <dcterms:modified xsi:type="dcterms:W3CDTF">2026-09-23T09:00:00Z</dcterms:modified>
  <cp:category/>
</cp:coreProperties>
</file>